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>
      <p:cViewPr>
        <p:scale>
          <a:sx n="59" d="100"/>
          <a:sy n="59" d="100"/>
        </p:scale>
        <p:origin x="3160" y="1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15/04/2016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$22 last week – Great!</a:t>
            </a:r>
            <a:endParaRPr lang="en-US" dirty="0"/>
          </a:p>
        </p:txBody>
      </p:sp>
      <p:pic>
        <p:nvPicPr>
          <p:cNvPr id="3" name="Picture 2" descr="Screen Shot 2016-04-15 at 4.51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2" y="1484784"/>
            <a:ext cx="9110697" cy="540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700808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Soccer ball made of plastic bags</a:t>
            </a:r>
          </a:p>
        </p:txBody>
      </p:sp>
      <p:pic>
        <p:nvPicPr>
          <p:cNvPr id="4" name="Picture 3" descr="plastic soccer ball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5179" y="0"/>
            <a:ext cx="5123955" cy="68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1813</TotalTime>
  <Words>28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$22 last week – Great!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71</cp:revision>
  <dcterms:created xsi:type="dcterms:W3CDTF">2014-03-23T21:36:37Z</dcterms:created>
  <dcterms:modified xsi:type="dcterms:W3CDTF">2016-04-14T22:49:13Z</dcterms:modified>
</cp:coreProperties>
</file>